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9B12AB-C2BF-4724-AC2D-F92FA5BA2E5C}" v="35" dt="2021-03-12T16:11:46.1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tableStyles" Target="tableStyles.xml" Id="rId8" /><Relationship Type="http://schemas.openxmlformats.org/officeDocument/2006/relationships/slide" Target="slides/slide2.xml" Id="rId3" /><Relationship Type="http://schemas.openxmlformats.org/officeDocument/2006/relationships/theme" Target="theme/theme1.xml" Id="rId7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viewProps" Target="viewProps.xml" Id="rId6" /><Relationship Type="http://schemas.openxmlformats.org/officeDocument/2006/relationships/presProps" Target="presProps.xml" Id="rId5" /><Relationship Type="http://schemas.microsoft.com/office/2015/10/relationships/revisionInfo" Target="revisionInfo.xml" Id="rId10" /><Relationship Type="http://schemas.openxmlformats.org/officeDocument/2006/relationships/slide" Target="slides/slide3.xml" Id="rId4" 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FED1893-0BFC-4FE8-82B5-CE697FF95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8051" y="-75697"/>
            <a:ext cx="12405360" cy="693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285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:a16="http://schemas.microsoft.com/office/drawing/2014/main" id="{57CBDF33-52EB-441F-8808-35D03570F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" y="2991"/>
            <a:ext cx="12192000" cy="685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F19FF498-F72D-4B95-AA28-B9BB0A380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9" y="4389"/>
            <a:ext cx="12191067" cy="685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772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18</cp:revision>
  <dcterms:created xsi:type="dcterms:W3CDTF">2021-03-12T16:07:37Z</dcterms:created>
  <dcterms:modified xsi:type="dcterms:W3CDTF">2021-03-12T16:11:52Z</dcterms:modified>
</cp:coreProperties>
</file>

<file path=docProps/thumbnail.jpeg>
</file>